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422" r:id="rId2"/>
    <p:sldId id="482" r:id="rId3"/>
    <p:sldId id="256" r:id="rId4"/>
    <p:sldId id="477" r:id="rId5"/>
    <p:sldId id="478" r:id="rId6"/>
    <p:sldId id="479" r:id="rId7"/>
    <p:sldId id="420" r:id="rId8"/>
    <p:sldId id="456" r:id="rId9"/>
    <p:sldId id="457" r:id="rId10"/>
    <p:sldId id="458" r:id="rId11"/>
    <p:sldId id="262" r:id="rId12"/>
    <p:sldId id="459" r:id="rId13"/>
    <p:sldId id="460" r:id="rId14"/>
    <p:sldId id="480" r:id="rId15"/>
    <p:sldId id="461" r:id="rId16"/>
    <p:sldId id="418" r:id="rId17"/>
    <p:sldId id="423" r:id="rId18"/>
    <p:sldId id="481" r:id="rId19"/>
    <p:sldId id="462" r:id="rId20"/>
    <p:sldId id="464" r:id="rId21"/>
    <p:sldId id="465" r:id="rId22"/>
    <p:sldId id="466" r:id="rId23"/>
    <p:sldId id="467" r:id="rId24"/>
    <p:sldId id="468" r:id="rId25"/>
    <p:sldId id="469" r:id="rId26"/>
    <p:sldId id="470" r:id="rId27"/>
    <p:sldId id="471" r:id="rId28"/>
    <p:sldId id="472" r:id="rId29"/>
    <p:sldId id="473" r:id="rId30"/>
    <p:sldId id="474" r:id="rId31"/>
    <p:sldId id="475" r:id="rId32"/>
    <p:sldId id="476" r:id="rId3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3366"/>
    <a:srgbClr val="00CC00"/>
    <a:srgbClr val="00FF00"/>
    <a:srgbClr val="CC9900"/>
    <a:srgbClr val="FF33CC"/>
    <a:srgbClr val="FFD966"/>
    <a:srgbClr val="FFCCCC"/>
    <a:srgbClr val="FFFF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B66FA-5154-4C6D-8867-C8327FA91643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61BC89-F04E-4689-986B-B338D92D3E8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00380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61BC89-F04E-4689-986B-B338D92D3E86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37769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61BC89-F04E-4689-986B-B338D92D3E86}" type="slidenum">
              <a:rPr lang="es-CO" smtClean="0"/>
              <a:t>5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605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09484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64563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912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3854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72102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1485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7582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922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3786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18703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05912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342BC-4AF2-4181-9D3C-C641E2647F64}" type="datetimeFigureOut">
              <a:rPr lang="es-CO" smtClean="0"/>
              <a:t>22/02/2019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40BF2-367A-4D2D-84BD-61E5BC72949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36026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255" y="188599"/>
            <a:ext cx="1051775" cy="92030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09432" y="188599"/>
            <a:ext cx="11122925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DIMENSIONES DE LA MAYORDOMÍA</a:t>
            </a:r>
          </a:p>
          <a:p>
            <a:pPr algn="ctr"/>
            <a:r>
              <a:rPr lang="es-CO" sz="3600" b="1" dirty="0">
                <a:ln w="1143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DIMENSIONES PERSONALES, LOCALES Y TEMPORALES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1. Dones y talentos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2. Bienes materiales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3. Bienes económicos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4. La salud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5. La fuerza física 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6. El cuerpo, la menta y la inteligencia</a:t>
            </a:r>
          </a:p>
          <a:p>
            <a:pPr algn="just"/>
            <a:endParaRPr lang="es-CO" sz="40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823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0241580" y="5292969"/>
            <a:ext cx="1950420" cy="1462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791569" y="315626"/>
            <a:ext cx="11177516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Pero vosotros lo conocéis, </a:t>
            </a:r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1569" y="1421108"/>
            <a:ext cx="6223380" cy="1108046"/>
          </a:xfrm>
          <a:effectLst/>
        </p:spPr>
        <p:txBody>
          <a:bodyPr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just" eaLnBrk="1" hangingPunct="1">
              <a:defRPr/>
            </a:pPr>
            <a:b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</a:br>
            <a: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  <a:t>Primera Dimensión</a:t>
            </a:r>
            <a:b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</a:br>
            <a: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91569" y="2096411"/>
            <a:ext cx="11177516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Porque está con vosotros, </a:t>
            </a:r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91569" y="4585083"/>
            <a:ext cx="11177516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y estará en vosotros.</a:t>
            </a:r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91569" y="3323173"/>
            <a:ext cx="6466764" cy="1108046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defRPr/>
            </a:pPr>
            <a:b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</a:br>
            <a: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  <a:t>Segunda Dimensión</a:t>
            </a:r>
            <a:b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</a:br>
            <a:r>
              <a:rPr lang="es-ES_tradnl" sz="4400" b="1" dirty="0">
                <a:ln w="50800"/>
                <a:solidFill>
                  <a:srgbClr val="00B050"/>
                </a:solidFill>
                <a:latin typeface="Verdan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84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87049" y="1061627"/>
            <a:ext cx="1121790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rgbClr val="00CC00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SE SOMETE VOLUNTARIAMENTE AL PROCESO RESTAURADOR DIVINO</a:t>
            </a:r>
          </a:p>
        </p:txBody>
      </p:sp>
    </p:spTree>
    <p:extLst>
      <p:ext uri="{BB962C8B-B14F-4D97-AF65-F5344CB8AC3E}">
        <p14:creationId xmlns:p14="http://schemas.microsoft.com/office/powerpoint/2010/main" val="130336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79799" y="389947"/>
            <a:ext cx="1121790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Verdana" pitchFamily="34" charset="0"/>
              </a:rPr>
              <a:t>Ezequiel 36</a:t>
            </a:r>
          </a:p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Verdana" pitchFamily="34" charset="0"/>
              </a:rPr>
              <a:t>24. Y yo os tomaré de las naciones, y os recogeré de todas las tierras, y os traeré a vuestro país.</a:t>
            </a:r>
          </a:p>
          <a:p>
            <a:pPr algn="just"/>
            <a:endParaRPr lang="es-CO" sz="4000" b="1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latin typeface="Verdana" pitchFamily="34" charset="0"/>
            </a:endParaRPr>
          </a:p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Verdana" pitchFamily="34" charset="0"/>
              </a:rPr>
              <a:t>25. Esparciré sobre vosotros agua limpia, y seréis limpiados de todas vuestras inmundicias; y de todos vuestros ídolos os limpiaré.</a:t>
            </a:r>
          </a:p>
        </p:txBody>
      </p:sp>
    </p:spTree>
    <p:extLst>
      <p:ext uri="{BB962C8B-B14F-4D97-AF65-F5344CB8AC3E}">
        <p14:creationId xmlns:p14="http://schemas.microsoft.com/office/powerpoint/2010/main" val="214166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87049" y="1743174"/>
            <a:ext cx="1121790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latin typeface="Verdana" pitchFamily="34" charset="0"/>
              </a:rPr>
              <a:t>26. Os daré corazón nuevo, y pondré espíritu nuevo dentro de vosotros; y quitaré de vuestra carne el corazón de piedra, y os daré un corazón de carne</a:t>
            </a:r>
            <a:r>
              <a:rPr lang="es-CO" sz="4000" b="1" dirty="0">
                <a:ln/>
                <a:solidFill>
                  <a:schemeClr val="accent3"/>
                </a:solidFill>
                <a:latin typeface="Verdana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8488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87049" y="1700971"/>
            <a:ext cx="1121790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latin typeface="Verdana" pitchFamily="34" charset="0"/>
              </a:rPr>
              <a:t>27. Y pondré dentro de vosotros mi Espíritu, y haré que andéis en mis estatutos, y guardéis mis preceptos, y los pongáis por obra.</a:t>
            </a:r>
          </a:p>
        </p:txBody>
      </p:sp>
    </p:spTree>
    <p:extLst>
      <p:ext uri="{BB962C8B-B14F-4D97-AF65-F5344CB8AC3E}">
        <p14:creationId xmlns:p14="http://schemas.microsoft.com/office/powerpoint/2010/main" val="47027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16277" y="1656704"/>
            <a:ext cx="112179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COMPRENDER SU SITUACIÓN</a:t>
            </a:r>
          </a:p>
        </p:txBody>
      </p:sp>
    </p:spTree>
    <p:extLst>
      <p:ext uri="{BB962C8B-B14F-4D97-AF65-F5344CB8AC3E}">
        <p14:creationId xmlns:p14="http://schemas.microsoft.com/office/powerpoint/2010/main" val="145724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772925" y="1339679"/>
            <a:ext cx="10073266" cy="230832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pPr lvl="0" algn="just"/>
            <a:r>
              <a:rPr lang="es-CO" sz="36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Jeremías 17</a:t>
            </a:r>
          </a:p>
          <a:p>
            <a:pPr lvl="0" algn="just"/>
            <a:endParaRPr lang="es-CO" sz="3600" b="1" dirty="0">
              <a:ln w="12700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chemeClr val="accent5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lvl="0" algn="just"/>
            <a:r>
              <a:rPr lang="es-CO" sz="3600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Engañoso es el corazón más que todas las cosas, y perverso;…</a:t>
            </a: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4506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192268" y="467189"/>
            <a:ext cx="921702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Marcos 7</a:t>
            </a:r>
          </a:p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21 Porque de dentro, del corazón de los hombres, salen los malos pensamientos, los adulterios, las fornicaciones, los homicidios,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429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59656" y="467189"/>
            <a:ext cx="102272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Marcos 7</a:t>
            </a:r>
          </a:p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22 los hurtos, las avaricias, las maldades, el engaño, la lascivia, la envidia, la maledicencia, la soberbia, la insensatez. </a:t>
            </a:r>
          </a:p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23 Todas estas maldades de dentro salen, y contaminan al hombre.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95571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16277" y="1656704"/>
            <a:ext cx="1121790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COMPRENDER SU CONDICIÓN PERO TAMBIEN SU ESPERANZA</a:t>
            </a:r>
          </a:p>
        </p:txBody>
      </p:sp>
    </p:spTree>
    <p:extLst>
      <p:ext uri="{BB962C8B-B14F-4D97-AF65-F5344CB8AC3E}">
        <p14:creationId xmlns:p14="http://schemas.microsoft.com/office/powerpoint/2010/main" val="170724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3255" y="188599"/>
            <a:ext cx="1051775" cy="92030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86602" y="648750"/>
            <a:ext cx="11122925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3600" b="1" dirty="0">
                <a:ln w="1143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DIMENSIONES CELESTIALES, EXTERNAS Y ETERNAS</a:t>
            </a:r>
          </a:p>
          <a:p>
            <a:pPr algn="just"/>
            <a:endParaRPr lang="es-CO" sz="40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</a:endParaRP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1. La palabra de Dios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2. El Espíritu Santo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3. La sabiduría 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4. La oración </a:t>
            </a:r>
          </a:p>
          <a:p>
            <a:pPr algn="just"/>
            <a:r>
              <a:rPr lang="es-CO" sz="4000" b="1" dirty="0">
                <a:ln w="11430">
                  <a:solidFill>
                    <a:schemeClr val="accent5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5. El carácter de Cristo</a:t>
            </a:r>
          </a:p>
          <a:p>
            <a:pPr algn="just"/>
            <a:endParaRPr lang="es-CO" sz="4000" b="1" dirty="0">
              <a:ln w="11430">
                <a:solidFill>
                  <a:schemeClr val="accent5">
                    <a:lumMod val="50000"/>
                  </a:schemeClr>
                </a:solidFill>
              </a:ln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81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27545" y="1378945"/>
            <a:ext cx="109182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17 Porque tú dices: Yo soy rico, y me he enriquecido, y de ninguna cosa tengo necesidad; y no sabes que tú eres un desventurado, miserable, pobre, ciego y desnudo.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1463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4842" y="1365297"/>
            <a:ext cx="1091820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/>
                <a:solidFill>
                  <a:schemeClr val="accent5">
                    <a:lumMod val="50000"/>
                  </a:schemeClr>
                </a:solidFill>
                <a:latin typeface="Verdana" pitchFamily="34" charset="0"/>
              </a:rPr>
              <a:t>18 Por tanto, yo te aconsejo que de mí compres oro refinado en fuego, para que seas rico, y vestiduras blancas para vestirte, y que no se descubra la vergüenza de tu desnudez; y unge tus ojos con colirio, para que veas.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88965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16277" y="1656704"/>
            <a:ext cx="112179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SABER QUE TODA SU ESPERANZA, CRISTO LA DEPOSITÓ EN EL DÓN DIVINO DEL ESPÍRITU SANTO</a:t>
            </a:r>
          </a:p>
        </p:txBody>
      </p:sp>
    </p:spTree>
    <p:extLst>
      <p:ext uri="{BB962C8B-B14F-4D97-AF65-F5344CB8AC3E}">
        <p14:creationId xmlns:p14="http://schemas.microsoft.com/office/powerpoint/2010/main" val="2406524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00886" y="901273"/>
            <a:ext cx="1091820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Romanos 8</a:t>
            </a:r>
          </a:p>
          <a:p>
            <a:pPr algn="just"/>
            <a:endParaRPr lang="es-CO" sz="3200" b="1" dirty="0">
              <a:ln>
                <a:solidFill>
                  <a:srgbClr val="003366"/>
                </a:solidFill>
              </a:ln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1 Ahora, pues, ninguna condenación hay para los que están en Cristo Jesús, los que no andan conforme a la carne, sino conforme al Espíritu. </a:t>
            </a: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2 Porque la ley del Espíritu de vida en Cristo Jesús me ha librado de la ley del pecado y de la muerte.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053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98163" y="1015260"/>
            <a:ext cx="112179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rgbClr val="0033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SABER, QUE EL DÓN DIVINO DEL ESPÍRITU SANTO ES LO ÚNICO QUE LO CONVIERTE EN VERDADERO HIJO DE DIOS</a:t>
            </a:r>
          </a:p>
        </p:txBody>
      </p:sp>
    </p:spTree>
    <p:extLst>
      <p:ext uri="{BB962C8B-B14F-4D97-AF65-F5344CB8AC3E}">
        <p14:creationId xmlns:p14="http://schemas.microsoft.com/office/powerpoint/2010/main" val="241766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4842" y="1365297"/>
            <a:ext cx="1091820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Romanos 8</a:t>
            </a:r>
          </a:p>
          <a:p>
            <a:pPr algn="just"/>
            <a:endParaRPr lang="es-CO" sz="3200" b="1" dirty="0">
              <a:ln>
                <a:solidFill>
                  <a:srgbClr val="003366"/>
                </a:solidFill>
              </a:ln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9 Mas vosotros no vivís según la carne, sino según el Espíritu, si es que el Espíritu de Dios mora en vosotros. Y si alguno no tiene el Espíritu de Cristo, no es de él.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7446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4842" y="1365297"/>
            <a:ext cx="1091820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Romanos 8</a:t>
            </a:r>
          </a:p>
          <a:p>
            <a:pPr algn="just"/>
            <a:endParaRPr lang="es-CO" sz="3200" b="1" dirty="0">
              <a:ln>
                <a:solidFill>
                  <a:srgbClr val="003366"/>
                </a:solidFill>
              </a:ln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16 El Espíritu mismo da testimonio a nuestro espíritu, de que somos hijos de Dios.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212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4842" y="1365297"/>
            <a:ext cx="1091820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Romanos 8</a:t>
            </a:r>
          </a:p>
          <a:p>
            <a:pPr algn="just"/>
            <a:endParaRPr lang="es-CO" sz="3200" b="1" dirty="0">
              <a:ln>
                <a:solidFill>
                  <a:srgbClr val="003366"/>
                </a:solidFill>
              </a:ln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14 Porque todos los que son guiados por el Espíritu de Dios, éstos son hijos de Dios.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217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98163" y="1015260"/>
            <a:ext cx="1121790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rgbClr val="0033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SABER, QUE LA ÚNICA MANERA DE RECIBIR LA VÍDA DE CRISTO ES POR DÓN DIVINO DEL ESPÍRITU SANTO</a:t>
            </a:r>
          </a:p>
        </p:txBody>
      </p:sp>
    </p:spTree>
    <p:extLst>
      <p:ext uri="{BB962C8B-B14F-4D97-AF65-F5344CB8AC3E}">
        <p14:creationId xmlns:p14="http://schemas.microsoft.com/office/powerpoint/2010/main" val="2799535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54842" y="1365297"/>
            <a:ext cx="10918209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Romanos 8</a:t>
            </a:r>
          </a:p>
          <a:p>
            <a:pPr algn="just"/>
            <a:endParaRPr lang="es-CO" sz="3200" b="1" dirty="0">
              <a:ln>
                <a:solidFill>
                  <a:srgbClr val="003366"/>
                </a:solidFill>
              </a:ln>
              <a:solidFill>
                <a:schemeClr val="accent6">
                  <a:lumMod val="50000"/>
                </a:schemeClr>
              </a:solidFill>
              <a:latin typeface="Verdana" pitchFamily="34" charset="0"/>
            </a:endParaRPr>
          </a:p>
          <a:p>
            <a:pPr algn="just"/>
            <a:r>
              <a:rPr lang="es-CO" sz="3200" b="1" dirty="0">
                <a:ln>
                  <a:solidFill>
                    <a:srgbClr val="003366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Verdana" pitchFamily="34" charset="0"/>
              </a:rPr>
              <a:t>11 Y si el Espíritu de aquel que levantó de los muertos a Jesús mora en vosotros, el que levantó de los muertos a Cristo Jesús vivificará también vuestros cuerpos mortales por su Espíritu que mora en vosotros.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419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492" y="263890"/>
            <a:ext cx="1607507" cy="1406569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41195" y="1281073"/>
            <a:ext cx="11477767" cy="2400657"/>
          </a:xfrm>
          <a:prstGeom prst="rect">
            <a:avLst/>
          </a:prstGeom>
          <a:ln>
            <a:noFill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50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 EL DON DEL ESPÍRITU SANTO Y LA MÁS GRANDE NECESIDAD DEL MAYORDOMO</a:t>
            </a:r>
          </a:p>
        </p:txBody>
      </p:sp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875964" y="3788300"/>
            <a:ext cx="3956455" cy="296734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389521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98163" y="1015260"/>
            <a:ext cx="1121790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rgbClr val="003366"/>
                  </a:solidFill>
                </a:ln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EL BUEN MAYORDOMO DEBE SABER, PORQUE UNA VIRGEN SE VUELVE INSENSATA Y SE PIERDE</a:t>
            </a:r>
          </a:p>
        </p:txBody>
      </p:sp>
    </p:spTree>
    <p:extLst>
      <p:ext uri="{BB962C8B-B14F-4D97-AF65-F5344CB8AC3E}">
        <p14:creationId xmlns:p14="http://schemas.microsoft.com/office/powerpoint/2010/main" val="78085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968992" y="600762"/>
            <a:ext cx="9621671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Mateo 25</a:t>
            </a:r>
          </a:p>
          <a:p>
            <a:pPr algn="just"/>
            <a:endParaRPr lang="es-CO" sz="4000" b="1" dirty="0">
              <a:ln>
                <a:solidFill>
                  <a:srgbClr val="003366"/>
                </a:solidFill>
              </a:ln>
              <a:solidFill>
                <a:srgbClr val="009900"/>
              </a:solidFill>
              <a:latin typeface="Verdana" pitchFamily="34" charset="0"/>
            </a:endParaRPr>
          </a:p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1 Entonces el reino de los cielos será semejante a diez vírgenes que tomando sus lámparas, salieron a recibir al esposo. </a:t>
            </a:r>
          </a:p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2 Cinco de ellas eran prudentes y cinco insensatas.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61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921" y="832513"/>
            <a:ext cx="9962867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Mateo 25</a:t>
            </a:r>
          </a:p>
          <a:p>
            <a:pPr algn="just"/>
            <a:endParaRPr lang="es-CO" sz="4000" b="1" dirty="0">
              <a:ln>
                <a:solidFill>
                  <a:srgbClr val="003366"/>
                </a:solidFill>
              </a:ln>
              <a:solidFill>
                <a:srgbClr val="009900"/>
              </a:solidFill>
              <a:latin typeface="Verdana" pitchFamily="34" charset="0"/>
            </a:endParaRPr>
          </a:p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3 Las insensatas, tomando sus lámparas, no tomaron consigo aceite; </a:t>
            </a:r>
          </a:p>
          <a:p>
            <a:pPr algn="just"/>
            <a:r>
              <a:rPr lang="es-CO" sz="4000" b="1" dirty="0">
                <a:ln>
                  <a:solidFill>
                    <a:srgbClr val="003366"/>
                  </a:solidFill>
                </a:ln>
                <a:solidFill>
                  <a:srgbClr val="009900"/>
                </a:solidFill>
                <a:latin typeface="Verdana" pitchFamily="34" charset="0"/>
              </a:rPr>
              <a:t>4 mas las prudentes tomaron aceite en sus vasijas, juntamente con sus lámparas. </a:t>
            </a: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191" y="162096"/>
            <a:ext cx="1345809" cy="1177583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57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492" y="263890"/>
            <a:ext cx="1607507" cy="1406569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41195" y="1281073"/>
            <a:ext cx="11477767" cy="1631216"/>
          </a:xfrm>
          <a:prstGeom prst="rect">
            <a:avLst/>
          </a:prstGeom>
          <a:ln>
            <a:noFill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50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 NECESIDAD DE UNA DIRECCIÓN CORRECTA</a:t>
            </a:r>
          </a:p>
        </p:txBody>
      </p:sp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875964" y="3788300"/>
            <a:ext cx="3956455" cy="296734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204990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0241580" y="5292969"/>
            <a:ext cx="1950420" cy="1462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341194" y="793297"/>
            <a:ext cx="11177516" cy="44012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1 Timoteo 4</a:t>
            </a:r>
          </a:p>
          <a:p>
            <a:pPr algn="just"/>
            <a:endParaRPr lang="es-CO" sz="4000" b="1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Verdana" pitchFamily="34" charset="0"/>
            </a:endParaRPr>
          </a:p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1  El Espíritu dice claramente que en el último tiempo algunos se apartarán de la fe, escuchando a espíritus engañadores y a doctrinas de demonios.</a:t>
            </a:r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95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4492" y="263890"/>
            <a:ext cx="1607507" cy="1406569"/>
          </a:xfrm>
          <a:prstGeom prst="ellipse">
            <a:avLst/>
          </a:prstGeom>
          <a:ln>
            <a:noFill/>
          </a:ln>
          <a:effectLst>
            <a:outerShdw blurRad="838200" dist="330200" dir="12060000" sx="117000" sy="117000" algn="ctr" rotWithShape="0">
              <a:srgbClr val="000000">
                <a:alpha val="88000"/>
              </a:srgbClr>
            </a:outerShdw>
            <a:softEdge rad="112500"/>
          </a:effec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41195" y="1281073"/>
            <a:ext cx="11477767" cy="2400657"/>
          </a:xfrm>
          <a:prstGeom prst="rect">
            <a:avLst/>
          </a:prstGeom>
          <a:ln>
            <a:noFill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50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 LA MÁS GRANDE Y HERMOSA PROMESA PARA NOSOTROS HOY</a:t>
            </a:r>
          </a:p>
        </p:txBody>
      </p:sp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4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875964" y="3788300"/>
            <a:ext cx="3956455" cy="2967342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424226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407095" y="332871"/>
            <a:ext cx="1121790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s-CO" sz="4800" b="1" dirty="0">
                <a:ln w="11430">
                  <a:solidFill>
                    <a:schemeClr val="accent1">
                      <a:lumMod val="75000"/>
                    </a:schemeClr>
                  </a:solidFill>
                </a:ln>
                <a:solidFill>
                  <a:sysClr val="windowText" lastClr="0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erdana" pitchFamily="34" charset="0"/>
              </a:rPr>
              <a:t>LA PROMESA MÁS GRANDE </a:t>
            </a:r>
          </a:p>
        </p:txBody>
      </p:sp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0241580" y="5292969"/>
            <a:ext cx="1950420" cy="1462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573206" y="1680401"/>
            <a:ext cx="111775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4000" b="1" dirty="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Juan 17</a:t>
            </a:r>
            <a:endParaRPr lang="es-CO" sz="4000" b="1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Verdana" pitchFamily="34" charset="0"/>
            </a:endParaRPr>
          </a:p>
          <a:p>
            <a:pPr algn="just"/>
            <a:r>
              <a:rPr lang="es-ES" sz="40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22 "Yo les di la gloria que me diste, para que sean uno, así como nosotros somos uno.</a:t>
            </a:r>
          </a:p>
          <a:p>
            <a:pPr algn="just"/>
            <a:r>
              <a:rPr lang="es-ES" sz="4000" b="1" dirty="0">
                <a:ln w="11430"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23 "Yo en ellos, y tú en mí.</a:t>
            </a:r>
            <a:r>
              <a:rPr lang="es-ES" sz="40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 </a:t>
            </a:r>
            <a:r>
              <a:rPr lang="es-ES" sz="4000" b="1" dirty="0">
                <a:ln w="11430"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Que lleguen a ser perfectamente unidos, </a:t>
            </a:r>
            <a:endParaRPr lang="es-CO" sz="4000" dirty="0"/>
          </a:p>
        </p:txBody>
      </p:sp>
    </p:spTree>
    <p:extLst>
      <p:ext uri="{BB962C8B-B14F-4D97-AF65-F5344CB8AC3E}">
        <p14:creationId xmlns:p14="http://schemas.microsoft.com/office/powerpoint/2010/main" val="213988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0241580" y="5292969"/>
            <a:ext cx="1950420" cy="1462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545910" y="610136"/>
            <a:ext cx="11177516" cy="624786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 w="11430"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Verdana" pitchFamily="34" charset="0"/>
              </a:rPr>
              <a:t>Juan 14</a:t>
            </a:r>
            <a:endParaRPr lang="es-CO" sz="4000" b="1" dirty="0">
              <a:ln>
                <a:solidFill>
                  <a:sysClr val="windowText" lastClr="000000"/>
                </a:solidFill>
              </a:ln>
              <a:solidFill>
                <a:srgbClr val="002060"/>
              </a:solidFill>
              <a:latin typeface="Verdana" pitchFamily="34" charset="0"/>
            </a:endParaRPr>
          </a:p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14 "Si algo pidiereis en mi Nombre, yo lo haré. </a:t>
            </a:r>
          </a:p>
          <a:p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15 "Si me amáis, guardad mis mandamientos;</a:t>
            </a:r>
          </a:p>
          <a:p>
            <a:pPr algn="just"/>
            <a:r>
              <a:rPr lang="es-ES_tradnl" sz="4000" b="1" dirty="0">
                <a:ln w="50800"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16 "y yo rogaré al Padre, y os dará otro Ayudador, para que esté con vosotros para siempre,</a:t>
            </a:r>
          </a:p>
          <a:p>
            <a:pPr algn="just"/>
            <a:br>
              <a:rPr lang="es-CO" sz="4000" b="1" dirty="0">
                <a:ln>
                  <a:solidFill>
                    <a:schemeClr val="accent5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</a:br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76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7" descr="0911125X"/>
          <p:cNvPicPr>
            <a:picLocks noChangeAspect="1" noChangeArrowheads="1"/>
          </p:cNvPicPr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10241580" y="5292969"/>
            <a:ext cx="1950420" cy="14628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ángulo 1"/>
          <p:cNvSpPr/>
          <p:nvPr/>
        </p:nvSpPr>
        <p:spPr>
          <a:xfrm>
            <a:off x="573206" y="1680401"/>
            <a:ext cx="11177516" cy="25545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just"/>
            <a:r>
              <a:rPr lang="es-CO" sz="4000" b="1" dirty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latin typeface="Verdana" pitchFamily="34" charset="0"/>
              </a:rPr>
              <a:t>17 "al Espíritu de verdad, a quien el mundo no puede recibir, porque no lo ve, ni lo conoce. </a:t>
            </a:r>
          </a:p>
          <a:p>
            <a:pPr algn="just"/>
            <a:endParaRPr lang="es-CO" sz="4000" b="1" dirty="0">
              <a:ln>
                <a:solidFill>
                  <a:schemeClr val="accent5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607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5011</TotalTime>
  <Words>907</Words>
  <Application>Microsoft Office PowerPoint</Application>
  <PresentationFormat>Panorámica</PresentationFormat>
  <Paragraphs>85</Paragraphs>
  <Slides>32</Slides>
  <Notes>2</Notes>
  <HiddenSlides>1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Primera Dimensión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w7</dc:creator>
  <cp:lastModifiedBy>Edgar Manuel Borja Cudri</cp:lastModifiedBy>
  <cp:revision>393</cp:revision>
  <dcterms:created xsi:type="dcterms:W3CDTF">2014-03-22T20:49:15Z</dcterms:created>
  <dcterms:modified xsi:type="dcterms:W3CDTF">2019-02-23T01:17:41Z</dcterms:modified>
</cp:coreProperties>
</file>